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16259175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557A3-6D46-7A52-F4B8-C9269F5992F6}" v="72" dt="2020-08-29T13:54:07.532"/>
    <p1510:client id="{A6B4E7ED-E832-5DC1-5A03-7B60ACB27BE2}" v="308" dt="2020-08-29T14:12:33.003"/>
    <p1510:client id="{BC36DA40-54C0-4AFF-8A5A-FF291B6B1E5A}" v="45" dt="2020-08-10T21:24:51.778"/>
    <p1510:client id="{F768A0D9-E538-6549-CC43-6C971DA9194E}" v="13" dt="2020-08-20T16:01:30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FD88F-B8C8-4924-936B-CDA839AA770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CB23B7-2EFE-45AE-8832-794F50F69932}">
      <dgm:prSet/>
      <dgm:spPr/>
      <dgm:t>
        <a:bodyPr/>
        <a:lstStyle/>
        <a:p>
          <a:r>
            <a:rPr lang="en-US">
              <a:latin typeface="Arial"/>
              <a:cs typeface="Arial"/>
            </a:rPr>
            <a:t>Add</a:t>
          </a:r>
          <a:endParaRPr lang="en-US" b="0" i="0" u="none" strike="noStrike" cap="none" baseline="0" noProof="0">
            <a:latin typeface="Arial"/>
            <a:cs typeface="Arial"/>
          </a:endParaRPr>
        </a:p>
      </dgm:t>
    </dgm:pt>
    <dgm:pt modelId="{F7B2EFEA-7F94-4EAC-A3F4-B12132CB1926}" type="parTrans" cxnId="{CF8A931D-9B49-4FCC-A181-411315DDCE22}">
      <dgm:prSet/>
      <dgm:spPr/>
      <dgm:t>
        <a:bodyPr/>
        <a:lstStyle/>
        <a:p>
          <a:endParaRPr lang="en-US"/>
        </a:p>
      </dgm:t>
    </dgm:pt>
    <dgm:pt modelId="{AEB9642A-3AB2-4CD5-928E-5F1DD4A249C1}" type="sibTrans" cxnId="{CF8A931D-9B49-4FCC-A181-411315DDCE22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A65816DF-EC6F-41E3-BF58-BD4A6ED6ADBA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Add narration text into presenter notes</a:t>
          </a:r>
        </a:p>
      </dgm:t>
    </dgm:pt>
    <dgm:pt modelId="{40B5F56A-2CD5-4941-9FD9-E66688C0183A}" type="parTrans" cxnId="{482E0372-1B2E-44AB-8332-5F7930F4655B}">
      <dgm:prSet/>
      <dgm:spPr/>
      <dgm:t>
        <a:bodyPr/>
        <a:lstStyle/>
        <a:p>
          <a:endParaRPr lang="en-US"/>
        </a:p>
      </dgm:t>
    </dgm:pt>
    <dgm:pt modelId="{7D6C6C46-1D10-4F04-9C74-61DBC3191A70}" type="sibTrans" cxnId="{482E0372-1B2E-44AB-8332-5F7930F4655B}">
      <dgm:prSet/>
      <dgm:spPr/>
      <dgm:t>
        <a:bodyPr/>
        <a:lstStyle/>
        <a:p>
          <a:endParaRPr lang="en-US"/>
        </a:p>
      </dgm:t>
    </dgm:pt>
    <dgm:pt modelId="{F9673958-C54B-44B9-ABC7-41A62C23B749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Upload</a:t>
          </a:r>
        </a:p>
      </dgm:t>
    </dgm:pt>
    <dgm:pt modelId="{EE54D762-AF4E-4D15-826C-76C70C63F1F6}" type="parTrans" cxnId="{3878382F-144F-4D0E-B8EC-7018A57D7736}">
      <dgm:prSet/>
      <dgm:spPr/>
      <dgm:t>
        <a:bodyPr/>
        <a:lstStyle/>
        <a:p>
          <a:endParaRPr lang="en-US"/>
        </a:p>
      </dgm:t>
    </dgm:pt>
    <dgm:pt modelId="{4872FB26-4F96-42C1-8BED-BADFE203337D}" type="sibTrans" cxnId="{3878382F-144F-4D0E-B8EC-7018A57D7736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5833F47F-C9F1-44CF-886B-99E58EA65DC4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Upload PowerPoint to Narakeet.com</a:t>
          </a:r>
        </a:p>
      </dgm:t>
    </dgm:pt>
    <dgm:pt modelId="{EEC2EEFF-FCC2-459D-8B80-F6E36C1E90E4}" type="parTrans" cxnId="{CBFE168D-E93C-4512-A358-BF786D860AD1}">
      <dgm:prSet/>
      <dgm:spPr/>
      <dgm:t>
        <a:bodyPr/>
        <a:lstStyle/>
        <a:p>
          <a:endParaRPr lang="en-US"/>
        </a:p>
      </dgm:t>
    </dgm:pt>
    <dgm:pt modelId="{155DCB8D-9E5B-4F5F-91B6-17C7A8F587FF}" type="sibTrans" cxnId="{CBFE168D-E93C-4512-A358-BF786D860AD1}">
      <dgm:prSet/>
      <dgm:spPr/>
      <dgm:t>
        <a:bodyPr/>
        <a:lstStyle/>
        <a:p>
          <a:endParaRPr lang="en-US"/>
        </a:p>
      </dgm:t>
    </dgm:pt>
    <dgm:pt modelId="{36FB7C89-7431-49BC-9C84-20465B617B69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Download</a:t>
          </a:r>
        </a:p>
      </dgm:t>
    </dgm:pt>
    <dgm:pt modelId="{E7E5DC16-035A-470D-AE7E-3DD73828209C}" type="parTrans" cxnId="{1A7F80DD-50B0-4E6B-9E12-11917AD4F1C3}">
      <dgm:prSet/>
      <dgm:spPr/>
      <dgm:t>
        <a:bodyPr/>
        <a:lstStyle/>
        <a:p>
          <a:endParaRPr lang="en-US"/>
        </a:p>
      </dgm:t>
    </dgm:pt>
    <dgm:pt modelId="{408D3548-BA58-4999-822D-1D8A1BD0EE5E}" type="sibTrans" cxnId="{1A7F80DD-50B0-4E6B-9E12-11917AD4F1C3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B444E145-333B-4D7B-93C9-8ED2C82D1456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Download your MP4 video</a:t>
          </a:r>
        </a:p>
      </dgm:t>
    </dgm:pt>
    <dgm:pt modelId="{E29ED674-99A5-407D-9F99-185F17A22F91}" type="parTrans" cxnId="{CC90FA35-2123-42FE-9FEC-A7DABE31AA89}">
      <dgm:prSet/>
      <dgm:spPr/>
      <dgm:t>
        <a:bodyPr/>
        <a:lstStyle/>
        <a:p>
          <a:endParaRPr lang="en-US"/>
        </a:p>
      </dgm:t>
    </dgm:pt>
    <dgm:pt modelId="{40A67149-9034-4351-A349-57B8D4C5D7FD}" type="sibTrans" cxnId="{CC90FA35-2123-42FE-9FEC-A7DABE31AA89}">
      <dgm:prSet/>
      <dgm:spPr/>
      <dgm:t>
        <a:bodyPr/>
        <a:lstStyle/>
        <a:p>
          <a:endParaRPr lang="en-US"/>
        </a:p>
      </dgm:t>
    </dgm:pt>
    <dgm:pt modelId="{9A527FB3-77AC-4AF1-9F47-BDBE39959050}" type="pres">
      <dgm:prSet presAssocID="{9F7FD88F-B8C8-4924-936B-CDA839AA7709}" presName="Name0" presStyleCnt="0">
        <dgm:presLayoutVars>
          <dgm:animLvl val="lvl"/>
          <dgm:resizeHandles val="exact"/>
        </dgm:presLayoutVars>
      </dgm:prSet>
      <dgm:spPr/>
    </dgm:pt>
    <dgm:pt modelId="{121AAE54-7D01-4F57-87A3-D19F8577A471}" type="pres">
      <dgm:prSet presAssocID="{1ECB23B7-2EFE-45AE-8832-794F50F69932}" presName="compositeNode" presStyleCnt="0">
        <dgm:presLayoutVars>
          <dgm:bulletEnabled val="1"/>
        </dgm:presLayoutVars>
      </dgm:prSet>
      <dgm:spPr/>
    </dgm:pt>
    <dgm:pt modelId="{363410F8-2EEB-4D80-9139-384FE720F1CE}" type="pres">
      <dgm:prSet presAssocID="{1ECB23B7-2EFE-45AE-8832-794F50F69932}" presName="bgRect" presStyleLbl="alignNode1" presStyleIdx="0" presStyleCnt="3"/>
      <dgm:spPr/>
    </dgm:pt>
    <dgm:pt modelId="{054A864E-91BB-4723-A734-5BAA890B3551}" type="pres">
      <dgm:prSet presAssocID="{AEB9642A-3AB2-4CD5-928E-5F1DD4A249C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6142BA3-8E9E-4147-9D88-F88C5C3E710D}" type="pres">
      <dgm:prSet presAssocID="{1ECB23B7-2EFE-45AE-8832-794F50F69932}" presName="nodeRect" presStyleLbl="alignNode1" presStyleIdx="0" presStyleCnt="3">
        <dgm:presLayoutVars>
          <dgm:bulletEnabled val="1"/>
        </dgm:presLayoutVars>
      </dgm:prSet>
      <dgm:spPr/>
    </dgm:pt>
    <dgm:pt modelId="{D559D94D-45A1-4DF7-9F9F-57CC1E66DD05}" type="pres">
      <dgm:prSet presAssocID="{AEB9642A-3AB2-4CD5-928E-5F1DD4A249C1}" presName="sibTrans" presStyleCnt="0"/>
      <dgm:spPr/>
    </dgm:pt>
    <dgm:pt modelId="{E41A76F6-3D77-4158-A977-E38FED00F54A}" type="pres">
      <dgm:prSet presAssocID="{F9673958-C54B-44B9-ABC7-41A62C23B749}" presName="compositeNode" presStyleCnt="0">
        <dgm:presLayoutVars>
          <dgm:bulletEnabled val="1"/>
        </dgm:presLayoutVars>
      </dgm:prSet>
      <dgm:spPr/>
    </dgm:pt>
    <dgm:pt modelId="{A87F695A-8F75-4911-A6BE-3F96692E9FF9}" type="pres">
      <dgm:prSet presAssocID="{F9673958-C54B-44B9-ABC7-41A62C23B749}" presName="bgRect" presStyleLbl="alignNode1" presStyleIdx="1" presStyleCnt="3"/>
      <dgm:spPr/>
    </dgm:pt>
    <dgm:pt modelId="{76DFDE6A-4B78-4859-8D67-8E96856CF8EA}" type="pres">
      <dgm:prSet presAssocID="{4872FB26-4F96-42C1-8BED-BADFE203337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8971D658-A535-4685-9D62-3477E30AE136}" type="pres">
      <dgm:prSet presAssocID="{F9673958-C54B-44B9-ABC7-41A62C23B749}" presName="nodeRect" presStyleLbl="alignNode1" presStyleIdx="1" presStyleCnt="3">
        <dgm:presLayoutVars>
          <dgm:bulletEnabled val="1"/>
        </dgm:presLayoutVars>
      </dgm:prSet>
      <dgm:spPr/>
    </dgm:pt>
    <dgm:pt modelId="{B2729117-63CC-42D7-BC64-A42AC33352EC}" type="pres">
      <dgm:prSet presAssocID="{4872FB26-4F96-42C1-8BED-BADFE203337D}" presName="sibTrans" presStyleCnt="0"/>
      <dgm:spPr/>
    </dgm:pt>
    <dgm:pt modelId="{FADB565D-3F44-4D9F-BAB2-05DCC872EBB4}" type="pres">
      <dgm:prSet presAssocID="{36FB7C89-7431-49BC-9C84-20465B617B69}" presName="compositeNode" presStyleCnt="0">
        <dgm:presLayoutVars>
          <dgm:bulletEnabled val="1"/>
        </dgm:presLayoutVars>
      </dgm:prSet>
      <dgm:spPr/>
    </dgm:pt>
    <dgm:pt modelId="{7917D12F-C767-424B-B402-E51A768AAECE}" type="pres">
      <dgm:prSet presAssocID="{36FB7C89-7431-49BC-9C84-20465B617B69}" presName="bgRect" presStyleLbl="alignNode1" presStyleIdx="2" presStyleCnt="3"/>
      <dgm:spPr/>
    </dgm:pt>
    <dgm:pt modelId="{093BEFCE-1E0D-407A-94BB-C169C7C7F647}" type="pres">
      <dgm:prSet presAssocID="{408D3548-BA58-4999-822D-1D8A1BD0EE5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FD577EEF-94A7-4476-AAD2-572B58427FDD}" type="pres">
      <dgm:prSet presAssocID="{36FB7C89-7431-49BC-9C84-20465B617B6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D153C19-D624-4726-B440-7F6515AD14E5}" type="presOf" srcId="{AEB9642A-3AB2-4CD5-928E-5F1DD4A249C1}" destId="{054A864E-91BB-4723-A734-5BAA890B3551}" srcOrd="0" destOrd="0" presId="urn:microsoft.com/office/officeart/2016/7/layout/LinearBlockProcessNumbered"/>
    <dgm:cxn modelId="{CF8A931D-9B49-4FCC-A181-411315DDCE22}" srcId="{9F7FD88F-B8C8-4924-936B-CDA839AA7709}" destId="{1ECB23B7-2EFE-45AE-8832-794F50F69932}" srcOrd="0" destOrd="0" parTransId="{F7B2EFEA-7F94-4EAC-A3F4-B12132CB1926}" sibTransId="{AEB9642A-3AB2-4CD5-928E-5F1DD4A249C1}"/>
    <dgm:cxn modelId="{F30CBD27-5075-4966-B3A7-5B13D591690D}" type="presOf" srcId="{9F7FD88F-B8C8-4924-936B-CDA839AA7709}" destId="{9A527FB3-77AC-4AF1-9F47-BDBE39959050}" srcOrd="0" destOrd="0" presId="urn:microsoft.com/office/officeart/2016/7/layout/LinearBlockProcessNumbered"/>
    <dgm:cxn modelId="{6DC59129-BD2B-4CF3-BE3A-34EF26CA4536}" type="presOf" srcId="{36FB7C89-7431-49BC-9C84-20465B617B69}" destId="{FD577EEF-94A7-4476-AAD2-572B58427FDD}" srcOrd="1" destOrd="0" presId="urn:microsoft.com/office/officeart/2016/7/layout/LinearBlockProcessNumbered"/>
    <dgm:cxn modelId="{3878382F-144F-4D0E-B8EC-7018A57D7736}" srcId="{9F7FD88F-B8C8-4924-936B-CDA839AA7709}" destId="{F9673958-C54B-44B9-ABC7-41A62C23B749}" srcOrd="1" destOrd="0" parTransId="{EE54D762-AF4E-4D15-826C-76C70C63F1F6}" sibTransId="{4872FB26-4F96-42C1-8BED-BADFE203337D}"/>
    <dgm:cxn modelId="{CC90FA35-2123-42FE-9FEC-A7DABE31AA89}" srcId="{36FB7C89-7431-49BC-9C84-20465B617B69}" destId="{B444E145-333B-4D7B-93C9-8ED2C82D1456}" srcOrd="0" destOrd="0" parTransId="{E29ED674-99A5-407D-9F99-185F17A22F91}" sibTransId="{40A67149-9034-4351-A349-57B8D4C5D7FD}"/>
    <dgm:cxn modelId="{AB0ADF39-AE84-4432-8FBA-1C530D7AD75A}" type="presOf" srcId="{B444E145-333B-4D7B-93C9-8ED2C82D1456}" destId="{FD577EEF-94A7-4476-AAD2-572B58427FDD}" srcOrd="0" destOrd="1" presId="urn:microsoft.com/office/officeart/2016/7/layout/LinearBlockProcessNumbered"/>
    <dgm:cxn modelId="{FEF2AB45-6277-4596-8E86-ECFD9E53FD27}" type="presOf" srcId="{4872FB26-4F96-42C1-8BED-BADFE203337D}" destId="{76DFDE6A-4B78-4859-8D67-8E96856CF8EA}" srcOrd="0" destOrd="0" presId="urn:microsoft.com/office/officeart/2016/7/layout/LinearBlockProcessNumbered"/>
    <dgm:cxn modelId="{482E0372-1B2E-44AB-8332-5F7930F4655B}" srcId="{1ECB23B7-2EFE-45AE-8832-794F50F69932}" destId="{A65816DF-EC6F-41E3-BF58-BD4A6ED6ADBA}" srcOrd="0" destOrd="0" parTransId="{40B5F56A-2CD5-4941-9FD9-E66688C0183A}" sibTransId="{7D6C6C46-1D10-4F04-9C74-61DBC3191A70}"/>
    <dgm:cxn modelId="{2CB7B081-D150-494C-A2E1-5817457CD0BC}" type="presOf" srcId="{408D3548-BA58-4999-822D-1D8A1BD0EE5E}" destId="{093BEFCE-1E0D-407A-94BB-C169C7C7F647}" srcOrd="0" destOrd="0" presId="urn:microsoft.com/office/officeart/2016/7/layout/LinearBlockProcessNumbered"/>
    <dgm:cxn modelId="{CBFE168D-E93C-4512-A358-BF786D860AD1}" srcId="{F9673958-C54B-44B9-ABC7-41A62C23B749}" destId="{5833F47F-C9F1-44CF-886B-99E58EA65DC4}" srcOrd="0" destOrd="0" parTransId="{EEC2EEFF-FCC2-459D-8B80-F6E36C1E90E4}" sibTransId="{155DCB8D-9E5B-4F5F-91B6-17C7A8F587FF}"/>
    <dgm:cxn modelId="{75C1B4A4-CFC6-4389-A152-CE0013D0E249}" type="presOf" srcId="{1ECB23B7-2EFE-45AE-8832-794F50F69932}" destId="{363410F8-2EEB-4D80-9139-384FE720F1CE}" srcOrd="0" destOrd="0" presId="urn:microsoft.com/office/officeart/2016/7/layout/LinearBlockProcessNumbered"/>
    <dgm:cxn modelId="{DECABCA7-2DF3-4F27-BD66-F5ABF7313AEB}" type="presOf" srcId="{F9673958-C54B-44B9-ABC7-41A62C23B749}" destId="{A87F695A-8F75-4911-A6BE-3F96692E9FF9}" srcOrd="0" destOrd="0" presId="urn:microsoft.com/office/officeart/2016/7/layout/LinearBlockProcessNumbered"/>
    <dgm:cxn modelId="{021962AB-4D8F-4EC4-BFED-54625D5E25BF}" type="presOf" srcId="{A65816DF-EC6F-41E3-BF58-BD4A6ED6ADBA}" destId="{26142BA3-8E9E-4147-9D88-F88C5C3E710D}" srcOrd="0" destOrd="1" presId="urn:microsoft.com/office/officeart/2016/7/layout/LinearBlockProcessNumbered"/>
    <dgm:cxn modelId="{23A053BC-F05D-4952-AB97-66FCEA759621}" type="presOf" srcId="{F9673958-C54B-44B9-ABC7-41A62C23B749}" destId="{8971D658-A535-4685-9D62-3477E30AE136}" srcOrd="1" destOrd="0" presId="urn:microsoft.com/office/officeart/2016/7/layout/LinearBlockProcessNumbered"/>
    <dgm:cxn modelId="{31A50BC3-4F98-4C38-B025-9E550718611C}" type="presOf" srcId="{5833F47F-C9F1-44CF-886B-99E58EA65DC4}" destId="{8971D658-A535-4685-9D62-3477E30AE136}" srcOrd="0" destOrd="1" presId="urn:microsoft.com/office/officeart/2016/7/layout/LinearBlockProcessNumbered"/>
    <dgm:cxn modelId="{ACC768D5-B98B-4580-9DF0-601A7022280F}" type="presOf" srcId="{1ECB23B7-2EFE-45AE-8832-794F50F69932}" destId="{26142BA3-8E9E-4147-9D88-F88C5C3E710D}" srcOrd="1" destOrd="0" presId="urn:microsoft.com/office/officeart/2016/7/layout/LinearBlockProcessNumbered"/>
    <dgm:cxn modelId="{1A7F80DD-50B0-4E6B-9E12-11917AD4F1C3}" srcId="{9F7FD88F-B8C8-4924-936B-CDA839AA7709}" destId="{36FB7C89-7431-49BC-9C84-20465B617B69}" srcOrd="2" destOrd="0" parTransId="{E7E5DC16-035A-470D-AE7E-3DD73828209C}" sibTransId="{408D3548-BA58-4999-822D-1D8A1BD0EE5E}"/>
    <dgm:cxn modelId="{A00090DD-EDA5-45D7-8F63-44622BB183F9}" type="presOf" srcId="{36FB7C89-7431-49BC-9C84-20465B617B69}" destId="{7917D12F-C767-424B-B402-E51A768AAECE}" srcOrd="0" destOrd="0" presId="urn:microsoft.com/office/officeart/2016/7/layout/LinearBlockProcessNumbered"/>
    <dgm:cxn modelId="{86FDA6DB-3802-42F3-915E-03E3CFEE7097}" type="presParOf" srcId="{9A527FB3-77AC-4AF1-9F47-BDBE39959050}" destId="{121AAE54-7D01-4F57-87A3-D19F8577A471}" srcOrd="0" destOrd="0" presId="urn:microsoft.com/office/officeart/2016/7/layout/LinearBlockProcessNumbered"/>
    <dgm:cxn modelId="{59712F59-6049-4F7B-8282-5F811E5BCC9B}" type="presParOf" srcId="{121AAE54-7D01-4F57-87A3-D19F8577A471}" destId="{363410F8-2EEB-4D80-9139-384FE720F1CE}" srcOrd="0" destOrd="0" presId="urn:microsoft.com/office/officeart/2016/7/layout/LinearBlockProcessNumbered"/>
    <dgm:cxn modelId="{E4E3DFAC-7987-4F7B-9411-C662686DF1AA}" type="presParOf" srcId="{121AAE54-7D01-4F57-87A3-D19F8577A471}" destId="{054A864E-91BB-4723-A734-5BAA890B3551}" srcOrd="1" destOrd="0" presId="urn:microsoft.com/office/officeart/2016/7/layout/LinearBlockProcessNumbered"/>
    <dgm:cxn modelId="{1C79E6F1-7F81-495A-B79A-C94FD5874969}" type="presParOf" srcId="{121AAE54-7D01-4F57-87A3-D19F8577A471}" destId="{26142BA3-8E9E-4147-9D88-F88C5C3E710D}" srcOrd="2" destOrd="0" presId="urn:microsoft.com/office/officeart/2016/7/layout/LinearBlockProcessNumbered"/>
    <dgm:cxn modelId="{52D11DFE-08EF-4DD7-AB80-1800188E6ED4}" type="presParOf" srcId="{9A527FB3-77AC-4AF1-9F47-BDBE39959050}" destId="{D559D94D-45A1-4DF7-9F9F-57CC1E66DD05}" srcOrd="1" destOrd="0" presId="urn:microsoft.com/office/officeart/2016/7/layout/LinearBlockProcessNumbered"/>
    <dgm:cxn modelId="{1731F0D6-A554-4C44-9F2B-72DE0EBDD1B4}" type="presParOf" srcId="{9A527FB3-77AC-4AF1-9F47-BDBE39959050}" destId="{E41A76F6-3D77-4158-A977-E38FED00F54A}" srcOrd="2" destOrd="0" presId="urn:microsoft.com/office/officeart/2016/7/layout/LinearBlockProcessNumbered"/>
    <dgm:cxn modelId="{39D09389-6E0D-43C2-ABAB-01A3A0B42661}" type="presParOf" srcId="{E41A76F6-3D77-4158-A977-E38FED00F54A}" destId="{A87F695A-8F75-4911-A6BE-3F96692E9FF9}" srcOrd="0" destOrd="0" presId="urn:microsoft.com/office/officeart/2016/7/layout/LinearBlockProcessNumbered"/>
    <dgm:cxn modelId="{EE6A8E87-8484-4FA9-93E9-4FAF4E45C83C}" type="presParOf" srcId="{E41A76F6-3D77-4158-A977-E38FED00F54A}" destId="{76DFDE6A-4B78-4859-8D67-8E96856CF8EA}" srcOrd="1" destOrd="0" presId="urn:microsoft.com/office/officeart/2016/7/layout/LinearBlockProcessNumbered"/>
    <dgm:cxn modelId="{4C7EFFFB-ED3F-46F9-82B1-5465F69C0730}" type="presParOf" srcId="{E41A76F6-3D77-4158-A977-E38FED00F54A}" destId="{8971D658-A535-4685-9D62-3477E30AE136}" srcOrd="2" destOrd="0" presId="urn:microsoft.com/office/officeart/2016/7/layout/LinearBlockProcessNumbered"/>
    <dgm:cxn modelId="{302C2EDB-287A-4D57-B9E8-F87E31B2ECB0}" type="presParOf" srcId="{9A527FB3-77AC-4AF1-9F47-BDBE39959050}" destId="{B2729117-63CC-42D7-BC64-A42AC33352EC}" srcOrd="3" destOrd="0" presId="urn:microsoft.com/office/officeart/2016/7/layout/LinearBlockProcessNumbered"/>
    <dgm:cxn modelId="{65539245-ADB9-4BC9-925E-98C79419E420}" type="presParOf" srcId="{9A527FB3-77AC-4AF1-9F47-BDBE39959050}" destId="{FADB565D-3F44-4D9F-BAB2-05DCC872EBB4}" srcOrd="4" destOrd="0" presId="urn:microsoft.com/office/officeart/2016/7/layout/LinearBlockProcessNumbered"/>
    <dgm:cxn modelId="{0118A7B9-3427-4F20-972B-E8A90AA862E2}" type="presParOf" srcId="{FADB565D-3F44-4D9F-BAB2-05DCC872EBB4}" destId="{7917D12F-C767-424B-B402-E51A768AAECE}" srcOrd="0" destOrd="0" presId="urn:microsoft.com/office/officeart/2016/7/layout/LinearBlockProcessNumbered"/>
    <dgm:cxn modelId="{84624CC0-6718-4648-B8BF-AB2EBAF889BF}" type="presParOf" srcId="{FADB565D-3F44-4D9F-BAB2-05DCC872EBB4}" destId="{093BEFCE-1E0D-407A-94BB-C169C7C7F647}" srcOrd="1" destOrd="0" presId="urn:microsoft.com/office/officeart/2016/7/layout/LinearBlockProcessNumbered"/>
    <dgm:cxn modelId="{EB7E6F17-45CD-4261-949B-A14D14E08DF1}" type="presParOf" srcId="{FADB565D-3F44-4D9F-BAB2-05DCC872EBB4}" destId="{FD577EEF-94A7-4476-AAD2-572B58427FD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410F8-2EEB-4D80-9139-384FE720F1CE}">
      <dsp:nvSpPr>
        <dsp:cNvPr id="0" name=""/>
        <dsp:cNvSpPr/>
      </dsp:nvSpPr>
      <dsp:spPr>
        <a:xfrm>
          <a:off x="1095" y="238610"/>
          <a:ext cx="4437135" cy="5324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90" tIns="0" rIns="43829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/>
              <a:cs typeface="Arial"/>
            </a:rPr>
            <a:t>Add</a:t>
          </a:r>
          <a:endParaRPr lang="en-US" sz="2600" b="0" i="0" u="none" strike="noStrike" kern="1200" cap="none" baseline="0" noProof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/>
              <a:cs typeface="Arial"/>
            </a:rPr>
            <a:t>Add narration text into presenter notes</a:t>
          </a:r>
        </a:p>
      </dsp:txBody>
      <dsp:txXfrm>
        <a:off x="1095" y="2368435"/>
        <a:ext cx="4437135" cy="3194737"/>
      </dsp:txXfrm>
    </dsp:sp>
    <dsp:sp modelId="{054A864E-91BB-4723-A734-5BAA890B3551}">
      <dsp:nvSpPr>
        <dsp:cNvPr id="0" name=""/>
        <dsp:cNvSpPr/>
      </dsp:nvSpPr>
      <dsp:spPr>
        <a:xfrm>
          <a:off x="1095" y="238610"/>
          <a:ext cx="4437135" cy="21298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90" tIns="165100" rIns="43829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1</a:t>
          </a:r>
        </a:p>
      </dsp:txBody>
      <dsp:txXfrm>
        <a:off x="1095" y="238610"/>
        <a:ext cx="4437135" cy="2129824"/>
      </dsp:txXfrm>
    </dsp:sp>
    <dsp:sp modelId="{A87F695A-8F75-4911-A6BE-3F96692E9FF9}">
      <dsp:nvSpPr>
        <dsp:cNvPr id="0" name=""/>
        <dsp:cNvSpPr/>
      </dsp:nvSpPr>
      <dsp:spPr>
        <a:xfrm>
          <a:off x="4793201" y="238610"/>
          <a:ext cx="4437135" cy="5324562"/>
        </a:xfrm>
        <a:prstGeom prst="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90" tIns="0" rIns="43829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/>
              <a:cs typeface="Arial"/>
            </a:rPr>
            <a:t>Upload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/>
              <a:cs typeface="Arial"/>
            </a:rPr>
            <a:t>Upload PowerPoint to Narakeet.com</a:t>
          </a:r>
        </a:p>
      </dsp:txBody>
      <dsp:txXfrm>
        <a:off x="4793201" y="2368435"/>
        <a:ext cx="4437135" cy="3194737"/>
      </dsp:txXfrm>
    </dsp:sp>
    <dsp:sp modelId="{76DFDE6A-4B78-4859-8D67-8E96856CF8EA}">
      <dsp:nvSpPr>
        <dsp:cNvPr id="0" name=""/>
        <dsp:cNvSpPr/>
      </dsp:nvSpPr>
      <dsp:spPr>
        <a:xfrm>
          <a:off x="4793201" y="238610"/>
          <a:ext cx="4437135" cy="21298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90" tIns="165100" rIns="43829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2</a:t>
          </a:r>
        </a:p>
      </dsp:txBody>
      <dsp:txXfrm>
        <a:off x="4793201" y="238610"/>
        <a:ext cx="4437135" cy="2129824"/>
      </dsp:txXfrm>
    </dsp:sp>
    <dsp:sp modelId="{7917D12F-C767-424B-B402-E51A768AAECE}">
      <dsp:nvSpPr>
        <dsp:cNvPr id="0" name=""/>
        <dsp:cNvSpPr/>
      </dsp:nvSpPr>
      <dsp:spPr>
        <a:xfrm>
          <a:off x="9585307" y="238610"/>
          <a:ext cx="4437135" cy="5324562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90" tIns="0" rIns="43829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/>
              <a:cs typeface="Arial"/>
            </a:rPr>
            <a:t>Download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/>
              <a:cs typeface="Arial"/>
            </a:rPr>
            <a:t>Download your MP4 video</a:t>
          </a:r>
        </a:p>
      </dsp:txBody>
      <dsp:txXfrm>
        <a:off x="9585307" y="2368435"/>
        <a:ext cx="4437135" cy="3194737"/>
      </dsp:txXfrm>
    </dsp:sp>
    <dsp:sp modelId="{093BEFCE-1E0D-407A-94BB-C169C7C7F647}">
      <dsp:nvSpPr>
        <dsp:cNvPr id="0" name=""/>
        <dsp:cNvSpPr/>
      </dsp:nvSpPr>
      <dsp:spPr>
        <a:xfrm>
          <a:off x="9585307" y="238610"/>
          <a:ext cx="4437135" cy="21298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90" tIns="165100" rIns="43829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3</a:t>
          </a:r>
        </a:p>
      </dsp:txBody>
      <dsp:txXfrm>
        <a:off x="9585307" y="238610"/>
        <a:ext cx="4437135" cy="212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AE3E1-E29F-4AD5-97C0-1283B8B18A17}" type="datetimeFigureOut">
              <a:rPr lang="en-US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CFFC9-495F-4354-B62D-78CCA21C9A3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2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(duration: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(voice: Karen)</a:t>
            </a: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**Hi there!**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(voice: Enrique)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¡Hola! ¿</a:t>
            </a:r>
            <a:r>
              <a:rPr lang="en-US" dirty="0" err="1"/>
              <a:t>Qué</a:t>
            </a:r>
            <a:r>
              <a:rPr lang="en-US" dirty="0"/>
              <a:t> vas a </a:t>
            </a:r>
            <a:r>
              <a:rPr lang="en-US" dirty="0" err="1"/>
              <a:t>tomar</a:t>
            </a:r>
            <a:r>
              <a:rPr lang="en-US" dirty="0"/>
              <a:t>?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(voice: Karen)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(narration-mode: fragment)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I would like...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3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(voice: Karen)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**This!**</a:t>
            </a:r>
          </a:p>
          <a:p>
            <a:endParaRPr lang="en-US" dirty="0"/>
          </a:p>
          <a:p>
            <a:r>
              <a:rPr lang="en-US"/>
              <a:t>(voice: Enrique) 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Ah, ¿churros con chocolate? 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. Son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ricos</a:t>
            </a:r>
            <a:r>
              <a:rPr lang="en-US" dirty="0"/>
              <a:t>.</a:t>
            </a:r>
            <a:endParaRPr lang="en-US"/>
          </a:p>
          <a:p>
            <a:endParaRPr lang="en-US"/>
          </a:p>
          <a:p>
            <a:r>
              <a:rPr lang="en-US"/>
              <a:t>(voice: Karen)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Ricos? I don’t understand?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(voice: Enrique) </a:t>
            </a:r>
          </a:p>
          <a:p>
            <a:endParaRPr lang="en-US" dirty="0"/>
          </a:p>
          <a:p>
            <a:r>
              <a:rPr lang="es-ES_tradnl" dirty="0"/>
              <a:t>Muy deliciosos.</a:t>
            </a:r>
            <a:endParaRPr lang="es-ES_tradnl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(voice: Karen)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Perfect.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(voice: Enrique) </a:t>
            </a:r>
          </a:p>
          <a:p>
            <a:endParaRPr lang="en-US" dirty="0"/>
          </a:p>
          <a:p>
            <a:r>
              <a:rPr lang="en-US" dirty="0"/>
              <a:t>Perfecto. Son €3.</a:t>
            </a:r>
            <a:endParaRPr lang="en-US">
              <a:cs typeface="Calibri"/>
            </a:endParaRPr>
          </a:p>
          <a:p>
            <a:endParaRPr lang="en-US" dirty="0"/>
          </a:p>
          <a:p>
            <a:r>
              <a:rPr lang="en-US" dirty="0"/>
              <a:t>(voice: Karen) 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Here you are.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(pause: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8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 can create videos like this one easily using Narakeet. 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The voices you heard in this video were automatically created from text notes in a PowerPoint presentation.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8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your slides into narrated videos in three simple steps. </a:t>
            </a:r>
            <a:endParaRPr lang="en-US"/>
          </a:p>
          <a:p>
            <a:endParaRPr lang="en-US" dirty="0"/>
          </a:p>
          <a:p>
            <a:r>
              <a:rPr lang="en-US" dirty="0"/>
              <a:t>Stop wasting time on recording audio, synchronizing picture with sound and adding subtitles. </a:t>
            </a:r>
          </a:p>
          <a:p>
            <a:endParaRPr lang="en-US"/>
          </a:p>
          <a:p>
            <a:r>
              <a:rPr lang="en-US" dirty="0"/>
              <a:t>Let </a:t>
            </a:r>
            <a:r>
              <a:rPr lang="en-US" dirty="0" err="1"/>
              <a:t>Narakeet</a:t>
            </a:r>
            <a:r>
              <a:rPr lang="en-US" dirty="0"/>
              <a:t> do all the boring tasks, so you can focus on the content.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Engaging language lessons are easy to create, </a:t>
            </a:r>
            <a:endParaRPr lang="en-US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with a choice of more than 100 voices speaking more than 20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8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For more information, check out Narakeet.com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(pause: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FFC9-495F-4354-B62D-78CCA21C9A3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5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397" y="1496484"/>
            <a:ext cx="12194381" cy="3183467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397" y="4802717"/>
            <a:ext cx="12194381" cy="220768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954706" y="1485401"/>
            <a:ext cx="0" cy="764751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954706" y="475750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1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5472" y="486834"/>
            <a:ext cx="350588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818" y="486834"/>
            <a:ext cx="1031441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11086" y="349154"/>
            <a:ext cx="15141359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954706" y="475750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4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50" y="2279652"/>
            <a:ext cx="14023538" cy="3803649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350" y="6119285"/>
            <a:ext cx="14023538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954706" y="2268567"/>
            <a:ext cx="0" cy="6864349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8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818" y="2434167"/>
            <a:ext cx="6910149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1208" y="2434167"/>
            <a:ext cx="6910149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954706" y="475750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7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36" y="486834"/>
            <a:ext cx="14023538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936" y="2241551"/>
            <a:ext cx="6878393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936" y="3340100"/>
            <a:ext cx="687839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207" y="2241551"/>
            <a:ext cx="691226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207" y="3340100"/>
            <a:ext cx="691226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954706" y="475750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5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954706" y="475750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954706" y="475750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22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37" y="609600"/>
            <a:ext cx="524400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267" y="1316567"/>
            <a:ext cx="8231207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937" y="2743200"/>
            <a:ext cx="524400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954706" y="475750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37" y="609600"/>
            <a:ext cx="524400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2267" y="1316567"/>
            <a:ext cx="8231207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937" y="2743200"/>
            <a:ext cx="524400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954706" y="475750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4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819" y="486834"/>
            <a:ext cx="1402353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819" y="2434167"/>
            <a:ext cx="1402353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818" y="8475134"/>
            <a:ext cx="36583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5852" y="8475134"/>
            <a:ext cx="548747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3043" y="8475134"/>
            <a:ext cx="36583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468" y="786749"/>
            <a:ext cx="7080236" cy="3785251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1"/>
                </a:solidFill>
                <a:ea typeface="+mj-lt"/>
                <a:cs typeface="+mj-lt"/>
              </a:rPr>
              <a:t>¡A comer!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2488" y="2141881"/>
            <a:ext cx="185421" cy="185384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0953" y="2447606"/>
            <a:ext cx="121541" cy="12151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4" y="2746840"/>
            <a:ext cx="170318" cy="170284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35354" y="4673600"/>
            <a:ext cx="0" cy="4470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451388" y="7248873"/>
            <a:ext cx="202088" cy="20204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4996495" y="7862312"/>
            <a:ext cx="144861" cy="1448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4075132" y="8050672"/>
            <a:ext cx="127704" cy="12767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9CFB90C-046D-4B12-B8C1-A499FB3F908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481" r="13212" b="-1"/>
          <a:stretch/>
        </p:blipFill>
        <p:spPr>
          <a:xfrm>
            <a:off x="8988899" y="2141881"/>
            <a:ext cx="7270275" cy="700212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1E64BE-C0C8-4ACF-B4CB-86CC7E2FDC73}"/>
              </a:ext>
            </a:extLst>
          </p:cNvPr>
          <p:cNvSpPr txBox="1"/>
          <p:nvPr/>
        </p:nvSpPr>
        <p:spPr>
          <a:xfrm>
            <a:off x="2130570" y="6905406"/>
            <a:ext cx="414999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Easy Spanish Lesson</a:t>
            </a:r>
          </a:p>
          <a:p>
            <a:r>
              <a:rPr lang="en-US" sz="3200" i="1" dirty="0">
                <a:solidFill>
                  <a:schemeClr val="bg1"/>
                </a:solidFill>
                <a:latin typeface="Arial"/>
                <a:cs typeface="Arial"/>
              </a:rPr>
              <a:t>Made with Narakeet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706" y="475749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wo people sitting on a table&#10;&#10;Description automatically generated">
            <a:extLst>
              <a:ext uri="{FF2B5EF4-FFF2-40B4-BE49-F238E27FC236}">
                <a16:creationId xmlns:a16="http://schemas.microsoft.com/office/drawing/2014/main" id="{70F450DC-2681-484F-BE69-57887FB9D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2732"/>
          <a:stretch/>
        </p:blipFill>
        <p:spPr>
          <a:xfrm>
            <a:off x="410446" y="348582"/>
            <a:ext cx="15438282" cy="84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5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706" y="475749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ece of cake sitting on top of a table&#10;&#10;Description automatically generated">
            <a:extLst>
              <a:ext uri="{FF2B5EF4-FFF2-40B4-BE49-F238E27FC236}">
                <a16:creationId xmlns:a16="http://schemas.microsoft.com/office/drawing/2014/main" id="{CFC71E3B-DFE2-46B8-85AE-B00030E06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83" r="25391"/>
          <a:stretch/>
        </p:blipFill>
        <p:spPr>
          <a:xfrm>
            <a:off x="2827961" y="10"/>
            <a:ext cx="10603252" cy="9143990"/>
          </a:xfrm>
          <a:custGeom>
            <a:avLst/>
            <a:gdLst/>
            <a:ahLst/>
            <a:cxnLst/>
            <a:rect l="l" t="t" r="r" b="b"/>
            <a:pathLst>
              <a:path w="7950886" h="6858000">
                <a:moveTo>
                  <a:pt x="1964633" y="0"/>
                </a:moveTo>
                <a:lnTo>
                  <a:pt x="5986254" y="0"/>
                </a:lnTo>
                <a:lnTo>
                  <a:pt x="6036855" y="29095"/>
                </a:lnTo>
                <a:cubicBezTo>
                  <a:pt x="7184362" y="726337"/>
                  <a:pt x="7950886" y="1988153"/>
                  <a:pt x="7950886" y="3429000"/>
                </a:cubicBezTo>
                <a:cubicBezTo>
                  <a:pt x="7950886" y="4869847"/>
                  <a:pt x="7184362" y="6131663"/>
                  <a:pt x="6036855" y="6828905"/>
                </a:cubicBezTo>
                <a:lnTo>
                  <a:pt x="5986253" y="6858000"/>
                </a:lnTo>
                <a:lnTo>
                  <a:pt x="1964633" y="6858000"/>
                </a:lnTo>
                <a:lnTo>
                  <a:pt x="1914032" y="6828905"/>
                </a:lnTo>
                <a:cubicBezTo>
                  <a:pt x="766525" y="6131663"/>
                  <a:pt x="0" y="4869847"/>
                  <a:pt x="0" y="3429000"/>
                </a:cubicBezTo>
                <a:cubicBezTo>
                  <a:pt x="0" y="1988153"/>
                  <a:pt x="766525" y="726337"/>
                  <a:pt x="1914032" y="29095"/>
                </a:cubicBezTo>
                <a:close/>
              </a:path>
            </a:pathLst>
          </a:custGeom>
        </p:spPr>
      </p:pic>
      <p:sp>
        <p:nvSpPr>
          <p:cNvPr id="20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23757" y="859038"/>
            <a:ext cx="185420" cy="185384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9840" y="2221912"/>
            <a:ext cx="121541" cy="12151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6388" y="7216125"/>
            <a:ext cx="170317" cy="170284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3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706" y="475749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hand&#10;&#10;Description automatically generated">
            <a:extLst>
              <a:ext uri="{FF2B5EF4-FFF2-40B4-BE49-F238E27FC236}">
                <a16:creationId xmlns:a16="http://schemas.microsoft.com/office/drawing/2014/main" id="{FD0331D4-2BEE-44A8-A9EF-A5AF8D49B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20706"/>
          <a:stretch/>
        </p:blipFill>
        <p:spPr>
          <a:xfrm>
            <a:off x="410446" y="348582"/>
            <a:ext cx="15438282" cy="84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706" y="475749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hand holding a cellphone&#10;&#10;Description automatically generated">
            <a:extLst>
              <a:ext uri="{FF2B5EF4-FFF2-40B4-BE49-F238E27FC236}">
                <a16:creationId xmlns:a16="http://schemas.microsoft.com/office/drawing/2014/main" id="{DF0B643A-EFD6-49E9-973E-FFD1EFB57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68" r="15729"/>
          <a:stretch/>
        </p:blipFill>
        <p:spPr>
          <a:xfrm>
            <a:off x="2827961" y="10"/>
            <a:ext cx="10603252" cy="9143990"/>
          </a:xfrm>
          <a:custGeom>
            <a:avLst/>
            <a:gdLst/>
            <a:ahLst/>
            <a:cxnLst/>
            <a:rect l="l" t="t" r="r" b="b"/>
            <a:pathLst>
              <a:path w="7950886" h="6858000">
                <a:moveTo>
                  <a:pt x="1964633" y="0"/>
                </a:moveTo>
                <a:lnTo>
                  <a:pt x="5986254" y="0"/>
                </a:lnTo>
                <a:lnTo>
                  <a:pt x="6036855" y="29095"/>
                </a:lnTo>
                <a:cubicBezTo>
                  <a:pt x="7184362" y="726337"/>
                  <a:pt x="7950886" y="1988153"/>
                  <a:pt x="7950886" y="3429000"/>
                </a:cubicBezTo>
                <a:cubicBezTo>
                  <a:pt x="7950886" y="4869847"/>
                  <a:pt x="7184362" y="6131663"/>
                  <a:pt x="6036855" y="6828905"/>
                </a:cubicBezTo>
                <a:lnTo>
                  <a:pt x="5986253" y="6858000"/>
                </a:lnTo>
                <a:lnTo>
                  <a:pt x="1964633" y="6858000"/>
                </a:lnTo>
                <a:lnTo>
                  <a:pt x="1914032" y="6828905"/>
                </a:lnTo>
                <a:cubicBezTo>
                  <a:pt x="766525" y="6131663"/>
                  <a:pt x="0" y="4869847"/>
                  <a:pt x="0" y="3429000"/>
                </a:cubicBezTo>
                <a:cubicBezTo>
                  <a:pt x="0" y="1988153"/>
                  <a:pt x="766525" y="726337"/>
                  <a:pt x="1914032" y="29095"/>
                </a:cubicBezTo>
                <a:close/>
              </a:path>
            </a:pathLst>
          </a:custGeom>
        </p:spPr>
      </p:pic>
      <p:sp>
        <p:nvSpPr>
          <p:cNvPr id="16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23757" y="859038"/>
            <a:ext cx="185420" cy="185384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9840" y="2221912"/>
            <a:ext cx="121541" cy="12151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6388" y="7216125"/>
            <a:ext cx="170317" cy="170284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6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706" y="475749"/>
            <a:ext cx="0" cy="865716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23757" y="859038"/>
            <a:ext cx="185420" cy="185384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9840" y="2221912"/>
            <a:ext cx="121541" cy="12151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6388" y="7216125"/>
            <a:ext cx="170317" cy="170284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DE079B-8FA4-40FE-BE40-B113ED741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" y="-3549"/>
            <a:ext cx="16821979" cy="91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9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3C501-3339-463C-B442-D44C8AC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586" y="486833"/>
            <a:ext cx="9550192" cy="1767417"/>
          </a:xfrm>
        </p:spPr>
        <p:txBody>
          <a:bodyPr>
            <a:normAutofit/>
          </a:bodyPr>
          <a:lstStyle/>
          <a:p>
            <a:r>
              <a:rPr lang="en-US" sz="4800"/>
              <a:t>Turn slides into narrated videos!</a:t>
            </a:r>
          </a:p>
        </p:txBody>
      </p:sp>
      <p:sp>
        <p:nvSpPr>
          <p:cNvPr id="40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41348" y="789105"/>
            <a:ext cx="185422" cy="185385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19815" y="1094832"/>
            <a:ext cx="121541" cy="12151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89" y="1370541"/>
            <a:ext cx="4545937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20624" y="1781690"/>
            <a:ext cx="170319" cy="170286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09506A-FDA7-449B-8351-2FDD218CD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62233"/>
              </p:ext>
            </p:extLst>
          </p:nvPr>
        </p:nvGraphicFramePr>
        <p:xfrm>
          <a:off x="1117818" y="2434166"/>
          <a:ext cx="14023538" cy="580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73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706" y="1485400"/>
            <a:ext cx="0" cy="764751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E17A8-F964-44D0-9BD7-0E4507F1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360" y="3028598"/>
            <a:ext cx="12908453" cy="3796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20+ languages, 100+ voices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39" y="1075293"/>
            <a:ext cx="11273451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747" y="3833457"/>
            <a:ext cx="185421" cy="185385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5214" y="4139184"/>
            <a:ext cx="121541" cy="12151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023" y="4826042"/>
            <a:ext cx="170318" cy="170286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6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706" y="1485400"/>
            <a:ext cx="0" cy="764751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56808-FEF9-4737-8D5F-19E5AC92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360" y="3028598"/>
            <a:ext cx="12908453" cy="3796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Narakeet.com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39" y="1075293"/>
            <a:ext cx="11273451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747" y="3833457"/>
            <a:ext cx="185421" cy="185385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5214" y="4139184"/>
            <a:ext cx="121541" cy="12151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023" y="4826042"/>
            <a:ext cx="170318" cy="170286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213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 Them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GradientVTI</vt:lpstr>
      <vt:lpstr>¡A comer!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 slides into narrated videos!</vt:lpstr>
      <vt:lpstr>20+ languages, 100+ voices</vt:lpstr>
      <vt:lpstr>Narakeet.com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382</cp:revision>
  <dcterms:created xsi:type="dcterms:W3CDTF">2020-08-10T20:59:40Z</dcterms:created>
  <dcterms:modified xsi:type="dcterms:W3CDTF">2020-08-29T14:12:50Z</dcterms:modified>
</cp:coreProperties>
</file>